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CA20DD-2A52-4415-85BF-6C9CAF9FD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C040EF-D48A-42FA-89AB-5C878739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281912"/>
            <a:ext cx="10993546" cy="590321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естественных языков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NLP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2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FA7C3-2792-4116-96B6-D4901525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Применение пакета </a:t>
            </a:r>
            <a:r>
              <a:rPr lang="en-US" dirty="0">
                <a:solidFill>
                  <a:srgbClr val="FFC000"/>
                </a:solidFill>
              </a:rPr>
              <a:t>NLTK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2B22460D-3C1D-4D82-9DC0-6F7254CF56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8919" y="2257425"/>
            <a:ext cx="6480428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39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BF6D09-896D-46F4-AFF7-DA9F9BC0E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65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Основные элементы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909B56-AC0E-4370-A12D-3483600B8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Интеллектуальный анализ текста</a:t>
            </a:r>
          </a:p>
          <a:p>
            <a:r>
              <a:rPr lang="ru-RU" dirty="0"/>
              <a:t>Корпуса</a:t>
            </a:r>
          </a:p>
          <a:p>
            <a:r>
              <a:rPr lang="ru-RU" dirty="0"/>
              <a:t>Подготовка текстовых данных для анализа.</a:t>
            </a:r>
          </a:p>
          <a:p>
            <a:r>
              <a:rPr lang="ru-RU" dirty="0"/>
              <a:t>Пакет </a:t>
            </a:r>
            <a:r>
              <a:rPr lang="en-US" dirty="0"/>
              <a:t>NLTK</a:t>
            </a:r>
            <a:r>
              <a:rPr lang="ru-RU" dirty="0"/>
              <a:t> •Основное резюме • ДТМ</a:t>
            </a:r>
          </a:p>
        </p:txBody>
      </p:sp>
    </p:spTree>
    <p:extLst>
      <p:ext uri="{BB962C8B-B14F-4D97-AF65-F5344CB8AC3E}">
        <p14:creationId xmlns:p14="http://schemas.microsoft.com/office/powerpoint/2010/main" val="32911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151BA-2022-424B-800B-1672F4F38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571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NLP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096AAE-7B5F-429D-ADC1-A238D085F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0908075" cy="2713237"/>
          </a:xfrm>
        </p:spPr>
        <p:txBody>
          <a:bodyPr/>
          <a:lstStyle/>
          <a:p>
            <a:r>
              <a:rPr lang="ru-RU" dirty="0"/>
              <a:t>Осмысление текстовых данных </a:t>
            </a:r>
            <a:endParaRPr lang="en-US" dirty="0"/>
          </a:p>
          <a:p>
            <a:r>
              <a:rPr lang="ru-RU" dirty="0"/>
              <a:t>Сбор данных при вводе текста </a:t>
            </a:r>
            <a:endParaRPr lang="en-US" dirty="0"/>
          </a:p>
          <a:p>
            <a:r>
              <a:rPr lang="ru-RU" dirty="0"/>
              <a:t>Исследовательский анализ текстовых данных</a:t>
            </a:r>
            <a:endParaRPr lang="en-US" dirty="0"/>
          </a:p>
          <a:p>
            <a:r>
              <a:rPr lang="kk-KZ" dirty="0"/>
              <a:t>Также</a:t>
            </a:r>
            <a:r>
              <a:rPr lang="ru-RU" dirty="0"/>
              <a:t> известен как текстовая аналитика. </a:t>
            </a:r>
            <a:endParaRPr lang="en-US" dirty="0"/>
          </a:p>
          <a:p>
            <a:r>
              <a:rPr lang="en-US" dirty="0"/>
              <a:t>NLP</a:t>
            </a:r>
            <a:r>
              <a:rPr lang="ru-RU" dirty="0"/>
              <a:t> – обработка естественного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17951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445FB-4D1E-462A-884B-B2C608386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64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NLP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851CF4-AB76-4225-838E-13D30FA9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Обработку естественного языка (</a:t>
            </a:r>
            <a:r>
              <a:rPr lang="en-US" dirty="0"/>
              <a:t>NLP</a:t>
            </a:r>
            <a:r>
              <a:rPr lang="ru-RU" dirty="0"/>
              <a:t>) можно определить как автоматическую (или полуавтоматическую) обработку человеческого языка. </a:t>
            </a:r>
            <a:endParaRPr lang="en-US" dirty="0"/>
          </a:p>
          <a:p>
            <a:r>
              <a:rPr lang="en-US" dirty="0"/>
              <a:t>NLP</a:t>
            </a:r>
            <a:r>
              <a:rPr lang="ru-RU" dirty="0"/>
              <a:t> иногда противопоставляют «компьютерной лингвистике», при этом </a:t>
            </a:r>
            <a:r>
              <a:rPr lang="en-US" dirty="0"/>
              <a:t>NLP</a:t>
            </a:r>
            <a:r>
              <a:rPr lang="ru-RU" dirty="0"/>
              <a:t> считается более прикладным. </a:t>
            </a:r>
            <a:endParaRPr lang="en-US" dirty="0"/>
          </a:p>
          <a:p>
            <a:r>
              <a:rPr lang="en-US" dirty="0"/>
              <a:t>NLP</a:t>
            </a:r>
            <a:r>
              <a:rPr lang="ru-RU" dirty="0"/>
              <a:t> по своей сути </a:t>
            </a:r>
            <a:r>
              <a:rPr lang="ru-RU" dirty="0" err="1"/>
              <a:t>мультидисциплинарно</a:t>
            </a:r>
            <a:r>
              <a:rPr lang="ru-RU" dirty="0"/>
              <a:t>: оно тесно связано с лингвистикой. </a:t>
            </a:r>
            <a:endParaRPr lang="en-US" dirty="0"/>
          </a:p>
          <a:p>
            <a:r>
              <a:rPr lang="ru-RU" dirty="0"/>
              <a:t>Он</a:t>
            </a:r>
            <a:r>
              <a:rPr lang="kk-KZ" dirty="0"/>
              <a:t>а</a:t>
            </a:r>
            <a:r>
              <a:rPr lang="ru-RU" dirty="0"/>
              <a:t> также имеет связи с исследованиями в области когнитивной науки, психологии, философии и математики (особенно логики). </a:t>
            </a:r>
          </a:p>
          <a:p>
            <a:r>
              <a:rPr lang="ru-RU" dirty="0"/>
              <a:t>В области информатики это относится к теории формального языка, методам компиляции, доказательству теорем, машинному обучению и взаимодействию человека с компьютером. </a:t>
            </a:r>
          </a:p>
          <a:p>
            <a:r>
              <a:rPr lang="ru-RU" dirty="0"/>
              <a:t>Конечно, это также связано с ИИ, хотя в настоящее время его обычно не считают частью ИИ.</a:t>
            </a:r>
          </a:p>
        </p:txBody>
      </p:sp>
    </p:spTree>
    <p:extLst>
      <p:ext uri="{BB962C8B-B14F-4D97-AF65-F5344CB8AC3E}">
        <p14:creationId xmlns:p14="http://schemas.microsoft.com/office/powerpoint/2010/main" val="208760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8D816-079D-4D05-8F7A-D7166B68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NLP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58AFD-E1E5-4E47-9743-5BAFD422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Прямое вычисление текстовых данных непросто.</a:t>
            </a:r>
            <a:endParaRPr lang="en-US" dirty="0"/>
          </a:p>
          <a:p>
            <a:r>
              <a:rPr lang="ru-RU" dirty="0"/>
              <a:t>Компьютеры не понимают ни предложения, ни слова, ни какой-либо основной эмоции.</a:t>
            </a:r>
            <a:endParaRPr lang="en-US" dirty="0"/>
          </a:p>
          <a:p>
            <a:r>
              <a:rPr lang="ru-RU" dirty="0"/>
              <a:t>Нам необходимо довести структуру данных до такой степени, чтобы компьютеры могли преобразовывать текстовые данные в числа, обрабатывать числа, преобразовывать эти числа обратно в текстовые данные.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72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777BB-D73E-4A9F-A376-E6192BA1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Структура неструктурированных текстов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B33617-F5FA-4E26-89A3-286EA58B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Текстовые данные </a:t>
            </a:r>
            <a:r>
              <a:rPr lang="ru-RU" dirty="0" err="1"/>
              <a:t>неструктурированы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Нам нужно добавить базовую структуру.</a:t>
            </a:r>
            <a:endParaRPr lang="en-US" dirty="0"/>
          </a:p>
          <a:p>
            <a:r>
              <a:rPr lang="ru-RU" dirty="0"/>
              <a:t>Как подготовить данные для вычислений.</a:t>
            </a:r>
            <a:endParaRPr lang="en-US" dirty="0"/>
          </a:p>
          <a:p>
            <a:r>
              <a:rPr lang="ru-RU" dirty="0"/>
              <a:t>Как представить текст? </a:t>
            </a:r>
            <a:endParaRPr lang="en-US" dirty="0"/>
          </a:p>
          <a:p>
            <a:r>
              <a:rPr lang="ru-RU" dirty="0"/>
              <a:t>Прежде чем приступить к анализу, требуется выполнить большую предварительную обработку.</a:t>
            </a:r>
          </a:p>
        </p:txBody>
      </p:sp>
    </p:spTree>
    <p:extLst>
      <p:ext uri="{BB962C8B-B14F-4D97-AF65-F5344CB8AC3E}">
        <p14:creationId xmlns:p14="http://schemas.microsoft.com/office/powerpoint/2010/main" val="38382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70A836-6E3E-4D01-BBDF-B04CE52FA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корпус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0E4659-34AA-493D-AED7-1F49A7F80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Корпус — это набор текста, а иногда и текстовых файлов. </a:t>
            </a:r>
          </a:p>
          <a:p>
            <a:r>
              <a:rPr lang="ru-RU" dirty="0"/>
              <a:t>Каждый документ представляет собой объект/наблюдение/запись в корпусе.</a:t>
            </a:r>
          </a:p>
          <a:p>
            <a:r>
              <a:rPr lang="ru-RU" dirty="0"/>
              <a:t>Корпус можно рассматривать как необработанный фрейм данных для текстовых данных.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47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862C59-2312-416F-B436-5586713E6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Пакет </a:t>
            </a:r>
            <a:r>
              <a:rPr lang="en-US" dirty="0">
                <a:solidFill>
                  <a:srgbClr val="FFC000"/>
                </a:solidFill>
              </a:rPr>
              <a:t>NLTK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BB35F2-1B90-443B-8896-41932CEAB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Для всех задач </a:t>
            </a:r>
            <a:r>
              <a:rPr lang="en-US" dirty="0"/>
              <a:t>NLP</a:t>
            </a:r>
            <a:r>
              <a:rPr lang="ru-RU" dirty="0"/>
              <a:t> в Python используется пакет NLTK.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NLTK имеет богатую документацию и примеры.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В пакете есть функции для всех задач интеллектуального анализа текста, таких как </a:t>
            </a:r>
          </a:p>
          <a:p>
            <a:r>
              <a:rPr lang="ru-RU" dirty="0"/>
              <a:t>Чтение данных</a:t>
            </a:r>
          </a:p>
          <a:p>
            <a:r>
              <a:rPr lang="ru-RU" dirty="0" err="1"/>
              <a:t>Токенизация</a:t>
            </a:r>
            <a:r>
              <a:rPr lang="ru-RU" dirty="0"/>
              <a:t> </a:t>
            </a:r>
          </a:p>
          <a:p>
            <a:r>
              <a:rPr lang="en-US" dirty="0"/>
              <a:t>Stemmers</a:t>
            </a:r>
          </a:p>
          <a:p>
            <a:r>
              <a:rPr lang="en-US" dirty="0"/>
              <a:t>Taggers</a:t>
            </a:r>
            <a:r>
              <a:rPr lang="ru-RU" dirty="0"/>
              <a:t> </a:t>
            </a:r>
            <a:endParaRPr lang="en-US" dirty="0"/>
          </a:p>
          <a:p>
            <a:r>
              <a:rPr lang="en-US" dirty="0"/>
              <a:t>Parsers</a:t>
            </a:r>
            <a:r>
              <a:rPr lang="ru-RU" dirty="0"/>
              <a:t> </a:t>
            </a:r>
            <a:endParaRPr lang="en-US" dirty="0"/>
          </a:p>
          <a:p>
            <a:r>
              <a:rPr lang="en-US" dirty="0"/>
              <a:t>Evaluation metrics</a:t>
            </a:r>
            <a:r>
              <a:rPr lang="ru-RU" dirty="0"/>
              <a:t>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Мы будем использовать пакет NLTK для обработки текста.</a:t>
            </a:r>
          </a:p>
        </p:txBody>
      </p:sp>
    </p:spTree>
    <p:extLst>
      <p:ext uri="{BB962C8B-B14F-4D97-AF65-F5344CB8AC3E}">
        <p14:creationId xmlns:p14="http://schemas.microsoft.com/office/powerpoint/2010/main" val="125834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FA7C3-2792-4116-96B6-D4901525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Применение пакета </a:t>
            </a:r>
            <a:r>
              <a:rPr lang="en-US" dirty="0">
                <a:solidFill>
                  <a:srgbClr val="FFC000"/>
                </a:solidFill>
              </a:rPr>
              <a:t>NLTK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7C1AC9C-7E39-45F5-BDCA-CBBB83075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2450" y="2181225"/>
            <a:ext cx="6087100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5254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19</TotalTime>
  <Words>334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Corbel</vt:lpstr>
      <vt:lpstr>Gill Sans MT</vt:lpstr>
      <vt:lpstr>Times New Roman</vt:lpstr>
      <vt:lpstr>Wingdings 2</vt:lpstr>
      <vt:lpstr>Дивиденд</vt:lpstr>
      <vt:lpstr>Лекция 1</vt:lpstr>
      <vt:lpstr>Основные элементы</vt:lpstr>
      <vt:lpstr>NLP</vt:lpstr>
      <vt:lpstr>NLP</vt:lpstr>
      <vt:lpstr>NLP</vt:lpstr>
      <vt:lpstr>Структура неструктурированных текстов</vt:lpstr>
      <vt:lpstr>корпус</vt:lpstr>
      <vt:lpstr>Пакет NLTK</vt:lpstr>
      <vt:lpstr>Применение пакета NLTK</vt:lpstr>
      <vt:lpstr>Применение пакета NLTK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Владислав Карюкин</dc:creator>
  <cp:lastModifiedBy>Владислав Карюкин</cp:lastModifiedBy>
  <cp:revision>3</cp:revision>
  <dcterms:created xsi:type="dcterms:W3CDTF">2024-01-06T20:13:24Z</dcterms:created>
  <dcterms:modified xsi:type="dcterms:W3CDTF">2024-01-06T20:32:59Z</dcterms:modified>
</cp:coreProperties>
</file>